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5"/>
  </p:notesMasterIdLst>
  <p:handoutMasterIdLst>
    <p:handoutMasterId r:id="rId26"/>
  </p:handoutMasterIdLst>
  <p:sldIdLst>
    <p:sldId id="292" r:id="rId2"/>
    <p:sldId id="257" r:id="rId3"/>
    <p:sldId id="258" r:id="rId4"/>
    <p:sldId id="305" r:id="rId5"/>
    <p:sldId id="290" r:id="rId6"/>
    <p:sldId id="291" r:id="rId7"/>
    <p:sldId id="260" r:id="rId8"/>
    <p:sldId id="261" r:id="rId9"/>
    <p:sldId id="269" r:id="rId10"/>
    <p:sldId id="300" r:id="rId11"/>
    <p:sldId id="301" r:id="rId12"/>
    <p:sldId id="302" r:id="rId13"/>
    <p:sldId id="286" r:id="rId14"/>
    <p:sldId id="293" r:id="rId15"/>
    <p:sldId id="294" r:id="rId16"/>
    <p:sldId id="295" r:id="rId17"/>
    <p:sldId id="296" r:id="rId18"/>
    <p:sldId id="299" r:id="rId19"/>
    <p:sldId id="298" r:id="rId20"/>
    <p:sldId id="264" r:id="rId21"/>
    <p:sldId id="263" r:id="rId22"/>
    <p:sldId id="304" r:id="rId23"/>
    <p:sldId id="3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516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B153F-86E7-4CF4-9768-347A08D03F48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5E3CD-A97F-486B-8E10-B7D7CAD1A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7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B64A3-6D7B-4726-A32D-230AA82F3AF5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E6FC1-E86F-4F8E-8D00-A46B92367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E6FC1-E86F-4F8E-8D00-A46B923671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0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A269F-0FB0-4B44-9D9C-D1D1267FB591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E6AC-219E-4114-8B56-039AA28833D2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C45-FB12-4988-9186-F622D2B76D21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4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CCAD-93C9-4454-AB3C-1DC2A27D1EAE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777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7FD-CF2D-415F-BDF9-D97A260100E5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3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2D6E-954A-4A58-A300-3C1C0B950EF1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87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F8F-99AC-44C8-94BE-CF7B143B4750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98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AD2E-A614-48A8-9C11-AACEAEE8DA82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1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8EADA-97E5-468B-A446-4598A6123680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112E-CB86-463F-BED3-973EE4F89709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13E3-CBDF-4EE5-ADE5-315F603DE265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3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7F98-2775-40BD-986D-FF4CB6BEA7D7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4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0751-CF03-4BC9-88D0-4786B1C72FC4}" type="datetime1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FE3A-1DE0-4B72-B2B4-C2893266387F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4CECD-B9EE-4EAD-AA69-D8C509A0E5E5}" type="datetime1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D4D2-A9E9-428F-9FC4-34FB48CA4EF7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D639-E302-4F2F-BB20-0E679AAB9163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00775B6-C48A-457E-A1E6-89F4284AD3C2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ED7853-DB72-48EA-B4C0-B64D3D40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742526"/>
          </a:xfrm>
        </p:spPr>
        <p:txBody>
          <a:bodyPr>
            <a:normAutofit fontScale="90000"/>
          </a:bodyPr>
          <a:lstStyle/>
          <a:p>
            <a:r>
              <a:rPr lang="en-US" sz="23900" b="1" cap="none" dirty="0">
                <a:solidFill>
                  <a:srgbClr val="C00000"/>
                </a:solidFill>
                <a:latin typeface="Gabriola" pitchFamily="82" charset="0"/>
                <a:ea typeface="Cambria" pitchFamily="18" charset="0"/>
              </a:rPr>
              <a:t>Welcome</a:t>
            </a:r>
            <a:br>
              <a:rPr lang="en-US" cap="none" dirty="0"/>
            </a:br>
            <a:r>
              <a:rPr lang="en-US" cap="none" dirty="0"/>
              <a:t> </a:t>
            </a:r>
            <a:r>
              <a:rPr lang="en-US" sz="7200" b="1" cap="none" dirty="0"/>
              <a:t>to</a:t>
            </a:r>
            <a:br>
              <a:rPr lang="en-US" cap="none" dirty="0"/>
            </a:br>
            <a:r>
              <a:rPr lang="en-US" sz="6000" b="1" cap="none" dirty="0">
                <a:solidFill>
                  <a:schemeClr val="accent6">
                    <a:lumMod val="75000"/>
                  </a:schemeClr>
                </a:solidFill>
              </a:rPr>
              <a:t>Software Development </a:t>
            </a:r>
            <a:br>
              <a:rPr lang="en-US" cap="none" dirty="0"/>
            </a:br>
            <a:r>
              <a:rPr lang="en-US" sz="6000" b="1" cap="none" dirty="0">
                <a:solidFill>
                  <a:srgbClr val="C00000"/>
                </a:solidFill>
              </a:rPr>
              <a:t>Project-1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50" y="1176793"/>
            <a:ext cx="6031617" cy="410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140765" y="556591"/>
            <a:ext cx="105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5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536700"/>
            <a:ext cx="5270500" cy="3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140765" y="397565"/>
            <a:ext cx="157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Level-3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698" y="898497"/>
            <a:ext cx="5144494" cy="51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47784" y="373711"/>
            <a:ext cx="217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Flow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535927" y="2043486"/>
            <a:ext cx="9120145" cy="38802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7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9388" y="1804947"/>
            <a:ext cx="8523798" cy="41982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9" y="2149171"/>
            <a:ext cx="3657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30" y="2034871"/>
            <a:ext cx="440182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71" y="4269850"/>
            <a:ext cx="3145845" cy="50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58" y="4269850"/>
            <a:ext cx="2663963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05" y="1900362"/>
            <a:ext cx="8046720" cy="388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3" y="1625600"/>
            <a:ext cx="7792277" cy="40675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261953"/>
              </p:ext>
            </p:extLst>
          </p:nvPr>
        </p:nvGraphicFramePr>
        <p:xfrm>
          <a:off x="771277" y="2345636"/>
          <a:ext cx="4301656" cy="1140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05001" imgH="457143" progId="Paint.Picture">
                  <p:embed/>
                </p:oleObj>
              </mc:Choice>
              <mc:Fallback>
                <p:oleObj name="Bitmap Image" r:id="rId2" imgW="905001" imgH="4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77" y="2345636"/>
                        <a:ext cx="4301656" cy="11409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240965"/>
              </p:ext>
            </p:extLst>
          </p:nvPr>
        </p:nvGraphicFramePr>
        <p:xfrm>
          <a:off x="6997148" y="2329733"/>
          <a:ext cx="4023360" cy="108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95238" imgH="438095" progId="Paint.Picture">
                  <p:embed/>
                </p:oleObj>
              </mc:Choice>
              <mc:Fallback>
                <p:oleObj name="Bitmap Image" r:id="rId4" imgW="895238" imgH="438095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148" y="2329733"/>
                        <a:ext cx="4023360" cy="1081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9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2051437"/>
            <a:ext cx="5547360" cy="1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03943"/>
              </p:ext>
            </p:extLst>
          </p:nvPr>
        </p:nvGraphicFramePr>
        <p:xfrm>
          <a:off x="7268028" y="2051438"/>
          <a:ext cx="4301120" cy="164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476190" imgH="581106" progId="Paint.Picture">
                  <p:embed/>
                </p:oleObj>
              </mc:Choice>
              <mc:Fallback>
                <p:oleObj name="Bitmap Image" r:id="rId3" imgW="1476190" imgH="581106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028" y="2051438"/>
                        <a:ext cx="4301120" cy="1649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wlana Bhashani Science and Technology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31975"/>
            <a:ext cx="2000250" cy="19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4503" y="2157442"/>
            <a:ext cx="11462994" cy="7078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Bahnschrift Condensed" panose="020B0502040204020203" pitchFamily="34" charset="0"/>
              </a:rPr>
              <a:t>Mawlana</a:t>
            </a:r>
            <a:r>
              <a:rPr lang="en-US" sz="40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b="1" dirty="0" err="1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Bahnschrift Condensed" panose="020B0502040204020203" pitchFamily="34" charset="0"/>
              </a:rPr>
              <a:t>Bhashani</a:t>
            </a:r>
            <a:r>
              <a:rPr lang="en-US" sz="40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Bahnschrift Condensed" panose="020B0502040204020203" pitchFamily="34" charset="0"/>
              </a:rPr>
              <a:t> Science and Technology University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555855" y="2967335"/>
            <a:ext cx="908030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Course Title: Software Development Project-1</a:t>
            </a:r>
          </a:p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Course Code: ICT-1210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403" y="4210620"/>
            <a:ext cx="4735805" cy="206210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94000"/>
                  <a:satMod val="105000"/>
                  <a:lumMod val="102000"/>
                </a:schemeClr>
              </a:gs>
              <a:gs pos="100000">
                <a:schemeClr val="accent4">
                  <a:shade val="74000"/>
                  <a:satMod val="128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n w="0"/>
              </a:rPr>
              <a:t>Presentation By:</a:t>
            </a:r>
          </a:p>
          <a:p>
            <a:pPr algn="ctr"/>
            <a:r>
              <a:rPr lang="en-US" sz="1600" b="1" dirty="0">
                <a:ln w="0"/>
              </a:rPr>
              <a:t>Mst. Mostary Khatun</a:t>
            </a:r>
          </a:p>
          <a:p>
            <a:pPr algn="ctr"/>
            <a:r>
              <a:rPr lang="en-US" sz="1600" b="1" dirty="0">
                <a:ln w="0"/>
              </a:rPr>
              <a:t>ID:IT-20036</a:t>
            </a:r>
          </a:p>
          <a:p>
            <a:pPr algn="ctr"/>
            <a:r>
              <a:rPr lang="en-US" sz="1600" b="1" dirty="0">
                <a:ln w="0"/>
              </a:rPr>
              <a:t>Ashik Ahmed Sajib</a:t>
            </a:r>
          </a:p>
          <a:p>
            <a:pPr algn="ctr"/>
            <a:r>
              <a:rPr lang="en-US" sz="1600" b="1" dirty="0">
                <a:ln w="0"/>
              </a:rPr>
              <a:t>ID:IT-20037</a:t>
            </a:r>
          </a:p>
          <a:p>
            <a:pPr algn="ctr"/>
            <a:r>
              <a:rPr lang="en-US" sz="1600" b="1" dirty="0">
                <a:ln w="0"/>
              </a:rPr>
              <a:t>Tanvir Hasan</a:t>
            </a:r>
          </a:p>
          <a:p>
            <a:pPr algn="ctr"/>
            <a:r>
              <a:rPr lang="en-US" sz="1600" b="1" dirty="0">
                <a:ln w="0"/>
              </a:rPr>
              <a:t>ID:IT-20038</a:t>
            </a:r>
          </a:p>
          <a:p>
            <a:pPr algn="ctr"/>
            <a:r>
              <a:rPr lang="en-US" sz="1600" b="1" dirty="0">
                <a:ln w="0"/>
              </a:rPr>
              <a:t>Dept. of ICT, MBSTU</a:t>
            </a:r>
            <a:r>
              <a:rPr lang="en-US" sz="1600" dirty="0">
                <a:ln w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4200" y="6488668"/>
            <a:ext cx="194599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Date 8/6/2022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943382" y="6311500"/>
            <a:ext cx="764215" cy="365125"/>
          </a:xfrm>
        </p:spPr>
        <p:txBody>
          <a:bodyPr/>
          <a:lstStyle/>
          <a:p>
            <a:fld id="{97ED7853-DB72-48EA-B4C0-B64D3D403FA3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65807" y="4210620"/>
            <a:ext cx="4441790" cy="206210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94000"/>
                  <a:satMod val="105000"/>
                  <a:lumMod val="102000"/>
                </a:schemeClr>
              </a:gs>
              <a:gs pos="100000">
                <a:schemeClr val="accent4">
                  <a:shade val="74000"/>
                  <a:satMod val="128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</a:rPr>
              <a:t>Supervised By:</a:t>
            </a:r>
          </a:p>
          <a:p>
            <a:pPr algn="ctr"/>
            <a:endParaRPr lang="en-US" sz="1600" dirty="0">
              <a:ln w="0"/>
            </a:endParaRPr>
          </a:p>
          <a:p>
            <a:pPr algn="ctr"/>
            <a:r>
              <a:rPr lang="en-US" sz="3200" b="1" dirty="0">
                <a:ln w="0"/>
              </a:rPr>
              <a:t>Dr. Md. Abir Hossain</a:t>
            </a:r>
          </a:p>
          <a:p>
            <a:pPr algn="ctr"/>
            <a:r>
              <a:rPr lang="en-US" sz="3200" dirty="0">
                <a:ln w="0"/>
              </a:rPr>
              <a:t>Associate Professor</a:t>
            </a:r>
          </a:p>
          <a:p>
            <a:pPr algn="ctr"/>
            <a:r>
              <a:rPr lang="en-US" sz="2400" dirty="0">
                <a:ln w="0"/>
              </a:rPr>
              <a:t>Dept. of ICT, MBSTU </a:t>
            </a:r>
          </a:p>
        </p:txBody>
      </p:sp>
    </p:spTree>
    <p:extLst>
      <p:ext uri="{BB962C8B-B14F-4D97-AF65-F5344CB8AC3E}">
        <p14:creationId xmlns:p14="http://schemas.microsoft.com/office/powerpoint/2010/main" val="39581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Advantage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20416" y="2088068"/>
            <a:ext cx="106839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</a:rPr>
              <a:t>Playing Snake helps to build the habit.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</a:rPr>
              <a:t>Brain funcationality is increased.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</a:rPr>
              <a:t>It helps relieve stress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</a:rPr>
              <a:t>Players learn to manage anxiety.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</a:rPr>
              <a:t>It teaches us the importance of having a goal.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Limitation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0416" y="2088068"/>
            <a:ext cx="106839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C00000"/>
                </a:solidFill>
              </a:rPr>
              <a:t>We can’t save on the winner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C00000"/>
                </a:solidFill>
              </a:rPr>
              <a:t>We can’t input any player name.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C00000"/>
                </a:solidFill>
              </a:rPr>
              <a:t>Our project use more memory to execute.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b="1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-686258" y="2413337"/>
            <a:ext cx="124791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en-US" sz="2400" dirty="0">
                <a:solidFill>
                  <a:srgbClr val="C00000"/>
                </a:solidFill>
                <a:latin typeface="Arial Rounded MT Bold" pitchFamily="34" charset="0"/>
              </a:rPr>
              <a:t>Specially thanks to our honorable sir Associate Professor Dr. Md. Abir Hossain, he gives us many helpful direction to develop this software. After finishing this project I come to learn many unknown things which helps us go ahead in the future.</a:t>
            </a:r>
          </a:p>
          <a:p>
            <a:pPr lvl="6"/>
            <a:endParaRPr lang="en-US" dirty="0">
              <a:solidFill>
                <a:srgbClr val="C00000"/>
              </a:solidFill>
            </a:endParaRPr>
          </a:p>
          <a:p>
            <a:pPr lvl="6"/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 You Bounce | 3D Animated Clipart for PowerPoint - PresenterMedia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25" y="774782"/>
            <a:ext cx="5915770" cy="53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:blinds dir="vert"/>
      </p:transition>
    </mc:Choice>
    <mc:Fallback xmlns="">
      <p:transition spd="slow" advTm="4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011" y="2670143"/>
            <a:ext cx="9905998" cy="1517714"/>
          </a:xfr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Project Name : snake and ladder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6635" y="6127423"/>
            <a:ext cx="678730" cy="43363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56635" y="6127423"/>
            <a:ext cx="678730" cy="43363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B1D97F-9799-DEB9-1276-E0E08BEA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E81BF-F156-3FA0-4DDE-29BB5942B02D}"/>
              </a:ext>
            </a:extLst>
          </p:cNvPr>
          <p:cNvSpPr txBox="1"/>
          <p:nvPr/>
        </p:nvSpPr>
        <p:spPr>
          <a:xfrm>
            <a:off x="2375555" y="3346515"/>
            <a:ext cx="6730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1.To make entertainment.</a:t>
            </a:r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Passing free time with enjoy.</a:t>
            </a:r>
          </a:p>
        </p:txBody>
      </p:sp>
    </p:spTree>
    <p:extLst>
      <p:ext uri="{BB962C8B-B14F-4D97-AF65-F5344CB8AC3E}">
        <p14:creationId xmlns:p14="http://schemas.microsoft.com/office/powerpoint/2010/main" val="378232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3936"/>
            <a:ext cx="9906000" cy="550976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1640266"/>
            <a:ext cx="9906000" cy="416664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Introduction</a:t>
            </a:r>
            <a:r>
              <a:rPr lang="en-US" sz="2800" dirty="0"/>
              <a:t>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Short video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Flow chart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SYSTEM DESIGN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advantages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Limitation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C00000"/>
                </a:solidFill>
              </a:rPr>
              <a:t>Conclusion</a:t>
            </a:r>
            <a:endParaRPr lang="en-US" sz="1600" dirty="0">
              <a:solidFill>
                <a:srgbClr val="C00000"/>
              </a:solidFill>
            </a:endParaRPr>
          </a:p>
          <a:p>
            <a:pPr algn="l"/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12515"/>
            <a:ext cx="10131427" cy="801506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968193"/>
            <a:ext cx="10131428" cy="1228231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cap="none" dirty="0">
                <a:solidFill>
                  <a:srgbClr val="C00000"/>
                </a:solidFill>
              </a:rPr>
              <a:t>Snake and ladder is well known game among children even among matured people.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cap="none" dirty="0">
                <a:solidFill>
                  <a:srgbClr val="C00000"/>
                </a:solidFill>
              </a:rPr>
              <a:t>The game is in two modes-two player and one player mode.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3200" cap="none" dirty="0">
                <a:solidFill>
                  <a:srgbClr val="C00000"/>
                </a:solidFill>
              </a:rPr>
              <a:t>The number and position of the ladder and snake are generated fixed</a:t>
            </a:r>
            <a:r>
              <a:rPr lang="en-US" sz="3200" cap="none" dirty="0"/>
              <a:t>. </a:t>
            </a:r>
          </a:p>
          <a:p>
            <a:pPr algn="l"/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4517" y="260299"/>
            <a:ext cx="7502966" cy="93690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Short  video output</a:t>
            </a:r>
          </a:p>
        </p:txBody>
      </p:sp>
      <p:sp>
        <p:nvSpPr>
          <p:cNvPr id="16" name="Rectangle 15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7</a:t>
            </a:fld>
            <a:endParaRPr lang="en-US"/>
          </a:p>
        </p:txBody>
      </p:sp>
      <p:pic>
        <p:nvPicPr>
          <p:cNvPr id="3" name="project outpur video">
            <a:hlinkClick r:id="" action="ppaction://media"/>
            <a:extLst>
              <a:ext uri="{FF2B5EF4-FFF2-40B4-BE49-F238E27FC236}">
                <a16:creationId xmlns:a16="http://schemas.microsoft.com/office/drawing/2014/main" id="{F2EB1932-CD3D-1703-5249-3E64E1D2B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807" y="1493837"/>
            <a:ext cx="6262809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8B3F5-B8AB-4C42-FB38-5F977553F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530" y="1726945"/>
            <a:ext cx="4873658" cy="4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4694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786" y="1979875"/>
            <a:ext cx="7502966" cy="306920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Flow  chart </a:t>
            </a:r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V="1">
            <a:off x="5740399" y="6199395"/>
            <a:ext cx="711204" cy="36933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63" y="1860606"/>
            <a:ext cx="5545869" cy="25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40765" y="1176793"/>
            <a:ext cx="15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Level-1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7853-DB72-48EA-B4C0-B64D3D40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 advTm="4000">
        <p:split orient="vert"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928</TotalTime>
  <Words>316</Words>
  <Application>Microsoft Office PowerPoint</Application>
  <PresentationFormat>Widescreen</PresentationFormat>
  <Paragraphs>103</Paragraphs>
  <Slides>23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Agency FB</vt:lpstr>
      <vt:lpstr>Arial</vt:lpstr>
      <vt:lpstr>Arial Rounded MT Bold</vt:lpstr>
      <vt:lpstr>Bahnschrift Condensed</vt:lpstr>
      <vt:lpstr>Calibri</vt:lpstr>
      <vt:lpstr>Gabriola</vt:lpstr>
      <vt:lpstr>Tw Cen MT</vt:lpstr>
      <vt:lpstr>Wingdings</vt:lpstr>
      <vt:lpstr>Droplet</vt:lpstr>
      <vt:lpstr>Bitmap Image</vt:lpstr>
      <vt:lpstr>Welcome  to Software Development  Project-1</vt:lpstr>
      <vt:lpstr>PowerPoint Presentation</vt:lpstr>
      <vt:lpstr>Project Name : snake and ladder</vt:lpstr>
      <vt:lpstr>Objectives</vt:lpstr>
      <vt:lpstr>Contents</vt:lpstr>
      <vt:lpstr>introduction</vt:lpstr>
      <vt:lpstr>Short  video output</vt:lpstr>
      <vt:lpstr>Flow  chart </vt:lpstr>
      <vt:lpstr>PowerPoint Presentation</vt:lpstr>
      <vt:lpstr>PowerPoint Presentation</vt:lpstr>
      <vt:lpstr>PowerPoint Presentation</vt:lpstr>
      <vt:lpstr>PowerPoint Presentation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Advantage</vt:lpstr>
      <vt:lpstr>Limitation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Misu Partha</dc:creator>
  <cp:lastModifiedBy>T.H. Shamim</cp:lastModifiedBy>
  <cp:revision>64</cp:revision>
  <dcterms:created xsi:type="dcterms:W3CDTF">2022-01-09T16:13:08Z</dcterms:created>
  <dcterms:modified xsi:type="dcterms:W3CDTF">2022-06-08T06:46:48Z</dcterms:modified>
</cp:coreProperties>
</file>